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58" r:id="rId4"/>
    <p:sldId id="259" r:id="rId5"/>
    <p:sldId id="263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1B2D73"/>
    <a:srgbClr val="781D7D"/>
    <a:srgbClr val="222B7C"/>
    <a:srgbClr val="440589"/>
    <a:srgbClr val="3F05A7"/>
    <a:srgbClr val="6514F8"/>
    <a:srgbClr val="6F36D6"/>
    <a:srgbClr val="0D3D62"/>
    <a:srgbClr val="E073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3396" autoAdjust="0"/>
    <p:restoredTop sz="94660"/>
  </p:normalViewPr>
  <p:slideViewPr>
    <p:cSldViewPr>
      <p:cViewPr varScale="1">
        <p:scale>
          <a:sx n="126" d="100"/>
          <a:sy n="126" d="100"/>
        </p:scale>
        <p:origin x="2246" y="91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95" d="100"/>
          <a:sy n="95" d="100"/>
        </p:scale>
        <p:origin x="4042" y="5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0B57B53-CC72-46A6-8FC2-39FF00C9CF1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2E5AB2-4D80-4234-8366-2E73FEFD885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1189C5-2410-4765-81DC-BFB3E0005553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B2F6E6-CD8D-41AD-9C0C-1D97505EE3E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50BF51-C6A1-4D7C-AF15-609A4CBA3FD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BE8FD3-3C99-406C-8C4D-291F86A6A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4622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33BA7A-326C-4D8B-838D-AECE3E030278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4EA771-4334-483F-92D5-944C3C489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807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B767B56D-4CB3-4519-875F-04D31B16BB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8431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3153F6B3-DFD5-4877-B5C4-366C4C210344}"/>
              </a:ext>
            </a:extLst>
          </p:cNvPr>
          <p:cNvSpPr/>
          <p:nvPr userDrawn="1"/>
        </p:nvSpPr>
        <p:spPr>
          <a:xfrm>
            <a:off x="0" y="0"/>
            <a:ext cx="9144000" cy="6632124"/>
          </a:xfrm>
          <a:prstGeom prst="rect">
            <a:avLst/>
          </a:prstGeom>
          <a:solidFill>
            <a:srgbClr val="000000">
              <a:alpha val="1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-10691" y="6632124"/>
            <a:ext cx="9188495" cy="302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6" name="Picture 5"/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67356" y="6629400"/>
            <a:ext cx="262244" cy="227171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8189555" y="6553200"/>
            <a:ext cx="852638" cy="381000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r>
              <a:rPr lang="en-US" sz="1200" b="0" dirty="0">
                <a:solidFill>
                  <a:srgbClr val="781D7D"/>
                </a:solidFill>
                <a:latin typeface="Century Gothic" panose="020B0502020202020204" pitchFamily="34" charset="0"/>
              </a:rPr>
              <a:t>#</a:t>
            </a:r>
            <a:r>
              <a:rPr lang="en-US" sz="1200" b="0" dirty="0" err="1">
                <a:solidFill>
                  <a:srgbClr val="781D7D"/>
                </a:solidFill>
                <a:latin typeface="Century Gothic" panose="020B0502020202020204" pitchFamily="34" charset="0"/>
              </a:rPr>
              <a:t>eatpconf</a:t>
            </a:r>
            <a:endParaRPr lang="en-US" sz="1200" b="0" dirty="0">
              <a:solidFill>
                <a:srgbClr val="781D7D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D573197-6B9F-4FB1-ADDD-B09617993477}"/>
              </a:ext>
            </a:extLst>
          </p:cNvPr>
          <p:cNvSpPr/>
          <p:nvPr userDrawn="1"/>
        </p:nvSpPr>
        <p:spPr>
          <a:xfrm>
            <a:off x="0" y="4302618"/>
            <a:ext cx="9144000" cy="1798963"/>
          </a:xfrm>
          <a:prstGeom prst="rect">
            <a:avLst/>
          </a:prstGeom>
          <a:solidFill>
            <a:srgbClr val="1B2D7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5825" y="4495800"/>
            <a:ext cx="9191759" cy="639289"/>
          </a:xfrm>
          <a:prstGeom prst="rect">
            <a:avLst/>
          </a:prstGeom>
          <a:noFill/>
          <a:effectLst/>
        </p:spPr>
        <p:txBody>
          <a:bodyPr lIns="0" rIns="0">
            <a:normAutofit/>
          </a:bodyPr>
          <a:lstStyle>
            <a:lvl1pPr algn="ctr">
              <a:lnSpc>
                <a:spcPct val="90000"/>
              </a:lnSpc>
              <a:defRPr sz="4000" b="1"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25824" y="5257800"/>
            <a:ext cx="9191758" cy="685800"/>
          </a:xfrm>
          <a:prstGeom prst="rect">
            <a:avLst/>
          </a:prstGeom>
          <a:noFill/>
        </p:spPr>
        <p:txBody>
          <a:bodyPr lIns="0" tIns="0" rIns="0" bIns="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2850" b="0" i="0" baseline="0">
                <a:solidFill>
                  <a:schemeClr val="bg1"/>
                </a:solidFill>
                <a:effectLst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890EC74-D96F-4939-9B25-D427F9CD45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8" b="62317"/>
          <a:stretch/>
        </p:blipFill>
        <p:spPr>
          <a:xfrm>
            <a:off x="2108517" y="2354441"/>
            <a:ext cx="4774056" cy="159093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5BD35B4-9509-4ED9-B16A-E7295C7A737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258" y="500666"/>
            <a:ext cx="1685413" cy="1685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D702F3F-D13B-445E-A30C-3746CBA8223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187" y="349160"/>
            <a:ext cx="2012666" cy="1936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48601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305ADE8-436D-46AB-BF6D-6C22532669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8686800" cy="5257800"/>
          </a:xfrm>
          <a:prstGeom prst="rect">
            <a:avLst/>
          </a:prstGeom>
        </p:spPr>
        <p:txBody>
          <a:bodyPr lIns="91440" tIns="182880"/>
          <a:lstStyle>
            <a:lvl1pPr marL="345281" indent="-345281">
              <a:buClr>
                <a:srgbClr val="1B2D73"/>
              </a:buClr>
              <a:buSzPct val="105000"/>
              <a:buFont typeface="Wingdings" panose="05000000000000000000" pitchFamily="2" charset="2"/>
              <a:buChar char="Ø"/>
              <a:defRPr sz="3000" baseline="0">
                <a:solidFill>
                  <a:srgbClr val="160E80"/>
                </a:solidFill>
              </a:defRPr>
            </a:lvl1pPr>
            <a:lvl2pPr marL="685800" indent="-253604">
              <a:buClrTx/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</a:defRPr>
            </a:lvl2pPr>
            <a:lvl3pPr>
              <a:buClrTx/>
              <a:defRPr sz="2600">
                <a:solidFill>
                  <a:schemeClr val="tx1"/>
                </a:solidFill>
              </a:defRPr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A7FC43B4-4150-4EB2-A5B9-655E63995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944" y="129456"/>
            <a:ext cx="7156801" cy="731520"/>
          </a:xfrm>
          <a:prstGeom prst="rect">
            <a:avLst/>
          </a:prstGeom>
          <a:effectLst/>
        </p:spPr>
        <p:txBody>
          <a:bodyPr vert="horz" lIns="91440" tIns="0" rIns="91440" bIns="0" rtlCol="0" anchor="ctr">
            <a:noAutofit/>
          </a:bodyPr>
          <a:lstStyle/>
          <a:p>
            <a:r>
              <a:rPr lang="en-US" dirty="0"/>
              <a:t>Click to edit title style</a:t>
            </a:r>
          </a:p>
        </p:txBody>
      </p:sp>
    </p:spTree>
    <p:extLst>
      <p:ext uri="{BB962C8B-B14F-4D97-AF65-F5344CB8AC3E}">
        <p14:creationId xmlns:p14="http://schemas.microsoft.com/office/powerpoint/2010/main" val="1279908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AD7CBCB-E34B-425E-9530-B14402864D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8686800" cy="5257800"/>
          </a:xfrm>
          <a:prstGeom prst="rect">
            <a:avLst/>
          </a:prstGeom>
        </p:spPr>
        <p:txBody>
          <a:bodyPr lIns="91440" tIns="182880"/>
          <a:lstStyle>
            <a:lvl1pPr marL="345281" indent="-345281">
              <a:buClr>
                <a:srgbClr val="1B2D73"/>
              </a:buClr>
              <a:buSzPct val="105000"/>
              <a:buFont typeface="Wingdings" panose="05000000000000000000" pitchFamily="2" charset="2"/>
              <a:buChar char="Ø"/>
              <a:defRPr sz="3000" baseline="0">
                <a:solidFill>
                  <a:srgbClr val="160E80"/>
                </a:solidFill>
              </a:defRPr>
            </a:lvl1pPr>
            <a:lvl2pPr marL="685800" indent="-253604">
              <a:buClrTx/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</a:defRPr>
            </a:lvl2pPr>
            <a:lvl3pPr>
              <a:buClrTx/>
              <a:defRPr sz="2600">
                <a:solidFill>
                  <a:schemeClr val="tx1"/>
                </a:solidFill>
              </a:defRPr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B064B6DD-4E61-4B56-A842-B17537207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944" y="129456"/>
            <a:ext cx="7156801" cy="731520"/>
          </a:xfrm>
          <a:prstGeom prst="rect">
            <a:avLst/>
          </a:prstGeom>
          <a:effectLst/>
        </p:spPr>
        <p:txBody>
          <a:bodyPr vert="horz" lIns="91440" tIns="0" rIns="91440" bIns="0" rtlCol="0" anchor="ctr">
            <a:noAutofit/>
          </a:bodyPr>
          <a:lstStyle/>
          <a:p>
            <a:r>
              <a:rPr lang="en-US" dirty="0"/>
              <a:t>Click to edit title style</a:t>
            </a:r>
          </a:p>
        </p:txBody>
      </p:sp>
    </p:spTree>
    <p:extLst>
      <p:ext uri="{BB962C8B-B14F-4D97-AF65-F5344CB8AC3E}">
        <p14:creationId xmlns:p14="http://schemas.microsoft.com/office/powerpoint/2010/main" val="2081321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32107C71-DA37-480F-85EB-81ED22B06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944" y="129456"/>
            <a:ext cx="7156801" cy="731520"/>
          </a:xfrm>
          <a:prstGeom prst="rect">
            <a:avLst/>
          </a:prstGeom>
          <a:effectLst/>
        </p:spPr>
        <p:txBody>
          <a:bodyPr vert="horz" lIns="91440" tIns="0" rIns="91440" bIns="0" rtlCol="0" anchor="ctr">
            <a:noAutofit/>
          </a:bodyPr>
          <a:lstStyle/>
          <a:p>
            <a:r>
              <a:rPr lang="en-US" dirty="0"/>
              <a:t>Click to edit title style</a:t>
            </a:r>
          </a:p>
        </p:txBody>
      </p:sp>
    </p:spTree>
    <p:extLst>
      <p:ext uri="{BB962C8B-B14F-4D97-AF65-F5344CB8AC3E}">
        <p14:creationId xmlns:p14="http://schemas.microsoft.com/office/powerpoint/2010/main" val="1573384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F71FA5F3-EA08-4560-93EB-44D31EE86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944" y="129456"/>
            <a:ext cx="7156801" cy="731520"/>
          </a:xfrm>
          <a:prstGeom prst="rect">
            <a:avLst/>
          </a:prstGeom>
          <a:effectLst/>
        </p:spPr>
        <p:txBody>
          <a:bodyPr vert="horz" lIns="91440" tIns="0" rIns="91440" bIns="0" rtlCol="0" anchor="ctr">
            <a:noAutofit/>
          </a:bodyPr>
          <a:lstStyle/>
          <a:p>
            <a:r>
              <a:rPr lang="en-US" dirty="0"/>
              <a:t>Click to edit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4130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0B37F-35A8-4EDF-B45B-C8E2F3D44E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About the presenter</a:t>
            </a:r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D3E85DEA-84BE-4837-AEFE-BE4532D708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257800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160E80"/>
              </a:buClr>
              <a:buSzPct val="105000"/>
              <a:buFont typeface="Wingdings" panose="05000000000000000000" pitchFamily="2" charset="2"/>
              <a:buChar char="Ø"/>
              <a:defRPr>
                <a:solidFill>
                  <a:srgbClr val="440589"/>
                </a:solidFill>
              </a:defRPr>
            </a:lvl1pPr>
          </a:lstStyle>
          <a:p>
            <a:r>
              <a:rPr lang="en-US" dirty="0"/>
              <a:t>&lt;Name&gt;</a:t>
            </a:r>
          </a:p>
          <a:p>
            <a:endParaRPr lang="en-US" dirty="0"/>
          </a:p>
          <a:p>
            <a:r>
              <a:rPr lang="en-US" dirty="0"/>
              <a:t>&lt;Company&gt;</a:t>
            </a:r>
          </a:p>
          <a:p>
            <a:endParaRPr lang="en-US" dirty="0"/>
          </a:p>
          <a:p>
            <a:r>
              <a:rPr lang="en-US" dirty="0"/>
              <a:t>&lt;Brief write-up&gt;</a:t>
            </a:r>
          </a:p>
        </p:txBody>
      </p:sp>
    </p:spTree>
    <p:extLst>
      <p:ext uri="{BB962C8B-B14F-4D97-AF65-F5344CB8AC3E}">
        <p14:creationId xmlns:p14="http://schemas.microsoft.com/office/powerpoint/2010/main" val="3616029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845FCF9-9831-4B76-A62C-C440D6C164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C3FC87B-D941-481A-BA7A-3E60D15FB198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>
              <a:alpha val="1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969D367-1849-401C-9393-F25339DE0D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304800"/>
            <a:ext cx="4488568" cy="3366426"/>
          </a:xfrm>
          <a:prstGeom prst="rect">
            <a:avLst/>
          </a:prstGeom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83545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B62E85D-55D9-440A-A958-00FD9B610495}"/>
              </a:ext>
            </a:extLst>
          </p:cNvPr>
          <p:cNvSpPr/>
          <p:nvPr userDrawn="1"/>
        </p:nvSpPr>
        <p:spPr>
          <a:xfrm>
            <a:off x="0" y="5"/>
            <a:ext cx="9144000" cy="985379"/>
          </a:xfrm>
          <a:prstGeom prst="rect">
            <a:avLst/>
          </a:prstGeom>
          <a:solidFill>
            <a:srgbClr val="1B2D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AF7DD71-44C9-4A72-A278-8F100D73B3CC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27" y="102186"/>
            <a:ext cx="771490" cy="7714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Rectangle 11"/>
          <p:cNvSpPr/>
          <p:nvPr userDrawn="1"/>
        </p:nvSpPr>
        <p:spPr>
          <a:xfrm>
            <a:off x="0" y="6545830"/>
            <a:ext cx="9144000" cy="312173"/>
          </a:xfrm>
          <a:prstGeom prst="rect">
            <a:avLst/>
          </a:prstGeom>
          <a:solidFill>
            <a:srgbClr val="1B2D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8001000" y="6493897"/>
            <a:ext cx="852638" cy="381000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r>
              <a:rPr lang="en-US" sz="1200" b="0" dirty="0">
                <a:solidFill>
                  <a:schemeClr val="bg1"/>
                </a:solidFill>
                <a:latin typeface="Century Gothic" panose="020B0502020202020204" pitchFamily="34" charset="0"/>
              </a:rPr>
              <a:t>#</a:t>
            </a:r>
            <a:r>
              <a:rPr lang="en-US" sz="1200" b="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eatpconf</a:t>
            </a:r>
            <a:endParaRPr lang="en-US" sz="1200" b="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3350" y="6567945"/>
            <a:ext cx="247650" cy="23812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5944" y="129456"/>
            <a:ext cx="7156801" cy="731520"/>
          </a:xfrm>
          <a:prstGeom prst="rect">
            <a:avLst/>
          </a:prstGeom>
          <a:effectLst/>
        </p:spPr>
        <p:txBody>
          <a:bodyPr vert="horz" lIns="91440" tIns="0" rIns="91440" bIns="0" rtlCol="0" anchor="ctr">
            <a:noAutofit/>
          </a:bodyPr>
          <a:lstStyle/>
          <a:p>
            <a:r>
              <a:rPr lang="en-US" dirty="0"/>
              <a:t>Click to edit title style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B4C8045-303A-4830-B9D0-778FB04B7ECE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2300" y="126274"/>
            <a:ext cx="792145" cy="76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28D8609-384B-4DB2-A650-282324B35F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03"/>
          <a:stretch/>
        </p:blipFill>
        <p:spPr>
          <a:xfrm>
            <a:off x="0" y="842565"/>
            <a:ext cx="3414254" cy="603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85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80" r:id="rId3"/>
    <p:sldLayoutId id="2147483678" r:id="rId4"/>
    <p:sldLayoutId id="2147483677" r:id="rId5"/>
    <p:sldLayoutId id="2147483679" r:id="rId6"/>
    <p:sldLayoutId id="2147483675" r:id="rId7"/>
  </p:sldLayoutIdLst>
  <p:hf hdr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4000" b="1" kern="1200" cap="all" baseline="0">
          <a:solidFill>
            <a:schemeClr val="bg1"/>
          </a:solidFill>
          <a:effectLst/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5281" indent="-345281" algn="l" defTabSz="685800" rtl="0" eaLnBrk="1" latinLnBrk="0" hangingPunct="1">
        <a:lnSpc>
          <a:spcPct val="90000"/>
        </a:lnSpc>
        <a:spcBef>
          <a:spcPts val="0"/>
        </a:spcBef>
        <a:spcAft>
          <a:spcPts val="450"/>
        </a:spcAft>
        <a:buClr>
          <a:srgbClr val="781D7D"/>
        </a:buClr>
        <a:buSzPct val="150000"/>
        <a:buFont typeface="Arial" panose="020B0604020202020204" pitchFamily="34" charset="0"/>
        <a:buChar char="■"/>
        <a:defRPr sz="2700" b="1" kern="1200">
          <a:solidFill>
            <a:srgbClr val="781D7D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53604" algn="l" defTabSz="685800" rtl="0" eaLnBrk="1" latinLnBrk="0" hangingPunct="1">
        <a:lnSpc>
          <a:spcPct val="90000"/>
        </a:lnSpc>
        <a:spcBef>
          <a:spcPts val="0"/>
        </a:spcBef>
        <a:spcAft>
          <a:spcPts val="450"/>
        </a:spcAft>
        <a:buClr>
          <a:schemeClr val="tx1">
            <a:lumMod val="65000"/>
            <a:lumOff val="35000"/>
          </a:schemeClr>
        </a:buClr>
        <a:buSzPct val="100000"/>
        <a:buFont typeface="Wingdings" panose="05000000000000000000" pitchFamily="2" charset="2"/>
        <a:buChar char="§"/>
        <a:defRPr sz="2100" kern="1200" baseline="0">
          <a:solidFill>
            <a:schemeClr val="tx1">
              <a:lumMod val="65000"/>
              <a:lumOff val="35000"/>
            </a:schemeClr>
          </a:solidFill>
          <a:latin typeface="Century Gothic" panose="020B0502020202020204" pitchFamily="34" charset="0"/>
          <a:ea typeface="+mn-ea"/>
          <a:cs typeface="+mn-cs"/>
        </a:defRPr>
      </a:lvl2pPr>
      <a:lvl3pPr marL="901304" indent="-215504" algn="l" defTabSz="685800" rtl="0" eaLnBrk="1" latinLnBrk="0" hangingPunct="1">
        <a:lnSpc>
          <a:spcPct val="90000"/>
        </a:lnSpc>
        <a:spcBef>
          <a:spcPts val="0"/>
        </a:spcBef>
        <a:spcAft>
          <a:spcPts val="450"/>
        </a:spcAft>
        <a:buClr>
          <a:schemeClr val="tx1">
            <a:lumMod val="65000"/>
            <a:lumOff val="35000"/>
          </a:schemeClr>
        </a:buClr>
        <a:buSzPct val="150000"/>
        <a:buFont typeface="Arial" panose="020B0604020202020204" pitchFamily="34" charset="0"/>
        <a:buChar char="-"/>
        <a:defRPr sz="1500" kern="1200">
          <a:solidFill>
            <a:schemeClr val="tx1">
              <a:lumMod val="65000"/>
              <a:lumOff val="35000"/>
            </a:schemeClr>
          </a:solidFill>
          <a:latin typeface="Century Gothic" panose="020B05020202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502BD-BB59-4B02-95EC-B7196418AA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E0D243A7-E54C-4D36-BFC4-18C359AF68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25824" y="5257800"/>
            <a:ext cx="9191758" cy="685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120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B2BFB50-9B51-4E96-B06D-B2C5FDD38D4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DAAD77B-4229-4780-9197-E807EF737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128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94F3935-58AA-4B7A-8029-2833707331D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74E4666-A28D-41D5-AB0C-9405C36C6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112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BF78AE8-FD8F-44CF-A804-E50596033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775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BF78AE8-FD8F-44CF-A804-E50596033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602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FAB85480-73BD-413A-9D12-4CC53B2B8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9EEAA5E-5313-4F7C-8CC4-13A4D31AF1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1691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77391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24057B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1743</TotalTime>
  <Words>0</Words>
  <Application>Microsoft Office PowerPoint</Application>
  <PresentationFormat>On-screen Show (4:3)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Century Gothic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Chuck Phillips</dc:creator>
  <cp:lastModifiedBy>Katie Lindner</cp:lastModifiedBy>
  <cp:revision>135</cp:revision>
  <dcterms:created xsi:type="dcterms:W3CDTF">2014-11-14T13:58:02Z</dcterms:created>
  <dcterms:modified xsi:type="dcterms:W3CDTF">2018-07-27T20:04:56Z</dcterms:modified>
</cp:coreProperties>
</file>