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B2D73"/>
    <a:srgbClr val="781D7D"/>
    <a:srgbClr val="222B7C"/>
    <a:srgbClr val="440589"/>
    <a:srgbClr val="3F05A7"/>
    <a:srgbClr val="6514F8"/>
    <a:srgbClr val="6F36D6"/>
    <a:srgbClr val="0D3D62"/>
    <a:srgbClr val="E07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63" autoAdjust="0"/>
    <p:restoredTop sz="94660"/>
  </p:normalViewPr>
  <p:slideViewPr>
    <p:cSldViewPr>
      <p:cViewPr varScale="1">
        <p:scale>
          <a:sx n="125" d="100"/>
          <a:sy n="125" d="100"/>
        </p:scale>
        <p:origin x="1061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4042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B57B53-CC72-46A6-8FC2-39FF00C9CF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2E5AB2-4D80-4234-8366-2E73FEFD88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189C5-2410-4765-81DC-BFB3E0005553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B2F6E6-CD8D-41AD-9C0C-1D97505EE3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50BF51-C6A1-4D7C-AF15-609A4CBA3F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E8FD3-3C99-406C-8C4D-291F86A6A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62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3BA7A-326C-4D8B-838D-AECE3E030278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EA771-4334-483F-92D5-944C3C489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0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A25F9B-F574-49B3-9927-601ADD9B26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12" y="-5551"/>
            <a:ext cx="12208312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4253" y="6428430"/>
            <a:ext cx="12206253" cy="436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5541" y="6554629"/>
            <a:ext cx="349659" cy="227171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1131349" y="6477000"/>
            <a:ext cx="1136851" cy="381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US" sz="1200" b="0" dirty="0">
                <a:solidFill>
                  <a:srgbClr val="781D7D"/>
                </a:solidFill>
                <a:latin typeface="Century Gothic" panose="020B0502020202020204" pitchFamily="34" charset="0"/>
              </a:rPr>
              <a:t>#</a:t>
            </a:r>
            <a:r>
              <a:rPr lang="en-US" sz="1200" b="0" dirty="0" err="1">
                <a:solidFill>
                  <a:srgbClr val="781D7D"/>
                </a:solidFill>
                <a:latin typeface="Century Gothic" panose="020B0502020202020204" pitchFamily="34" charset="0"/>
              </a:rPr>
              <a:t>eatpconf</a:t>
            </a:r>
            <a:endParaRPr lang="en-US" sz="1200" b="0" dirty="0">
              <a:solidFill>
                <a:srgbClr val="781D7D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53F6B3-DFD5-4877-B5C4-366C4C210344}"/>
              </a:ext>
            </a:extLst>
          </p:cNvPr>
          <p:cNvSpPr/>
          <p:nvPr userDrawn="1"/>
        </p:nvSpPr>
        <p:spPr>
          <a:xfrm>
            <a:off x="-18371" y="-11102"/>
            <a:ext cx="12192000" cy="6424751"/>
          </a:xfrm>
          <a:prstGeom prst="rect">
            <a:avLst/>
          </a:prstGeom>
          <a:solidFill>
            <a:srgbClr val="000000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573197-6B9F-4FB1-ADDD-B09617993477}"/>
              </a:ext>
            </a:extLst>
          </p:cNvPr>
          <p:cNvSpPr/>
          <p:nvPr userDrawn="1"/>
        </p:nvSpPr>
        <p:spPr>
          <a:xfrm>
            <a:off x="-14253" y="4460011"/>
            <a:ext cx="12208312" cy="1798963"/>
          </a:xfrm>
          <a:prstGeom prst="rect">
            <a:avLst/>
          </a:prstGeom>
          <a:solidFill>
            <a:srgbClr val="1B2D7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4253" y="5451367"/>
            <a:ext cx="12206253" cy="644633"/>
          </a:xfrm>
          <a:prstGeom prst="rect">
            <a:avLst/>
          </a:prstGeom>
          <a:noFill/>
        </p:spPr>
        <p:txBody>
          <a:bodyPr lIns="0" tIns="0" rIns="0" bIns="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850" b="0" i="0" baseline="0">
                <a:solidFill>
                  <a:schemeClr val="bg1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133" y="4675686"/>
            <a:ext cx="12202134" cy="612708"/>
          </a:xfrm>
          <a:prstGeom prst="rect">
            <a:avLst/>
          </a:prstGeom>
          <a:noFill/>
          <a:effectLst/>
        </p:spPr>
        <p:txBody>
          <a:bodyPr lIns="0" rIns="0">
            <a:normAutofit/>
          </a:bodyPr>
          <a:lstStyle>
            <a:lvl1pPr algn="ctr">
              <a:lnSpc>
                <a:spcPct val="90000"/>
              </a:lnSpc>
              <a:defRPr sz="4000" b="1"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F38F38-88A7-44AF-A002-0E2DD6B328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8" b="62317"/>
          <a:stretch/>
        </p:blipFill>
        <p:spPr>
          <a:xfrm>
            <a:off x="3657600" y="2209800"/>
            <a:ext cx="4774056" cy="15909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17C424-5D22-4300-B825-570E897AC1F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41" y="356025"/>
            <a:ext cx="1685413" cy="1685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47C1331-B4EC-4D32-8534-B22837F4A33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70" y="204519"/>
            <a:ext cx="2012666" cy="1936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860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0800" y="126274"/>
            <a:ext cx="9728200" cy="73152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305ADE8-436D-46AB-BF6D-6C22532669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11582400" cy="5257800"/>
          </a:xfrm>
          <a:prstGeom prst="rect">
            <a:avLst/>
          </a:prstGeom>
        </p:spPr>
        <p:txBody>
          <a:bodyPr lIns="91440" tIns="182880"/>
          <a:lstStyle>
            <a:lvl1pPr marL="345281" indent="-345281">
              <a:buClr>
                <a:srgbClr val="1B2D73"/>
              </a:buClr>
              <a:buSzPct val="105000"/>
              <a:buFont typeface="Wingdings" panose="05000000000000000000" pitchFamily="2" charset="2"/>
              <a:buChar char="Ø"/>
              <a:defRPr sz="3000" baseline="0">
                <a:solidFill>
                  <a:srgbClr val="160E80"/>
                </a:solidFill>
              </a:defRPr>
            </a:lvl1pPr>
            <a:lvl2pPr marL="685800" indent="-253604">
              <a:buClrTx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2pPr>
            <a:lvl3pPr>
              <a:buClrTx/>
              <a:defRPr sz="2600">
                <a:solidFill>
                  <a:schemeClr val="tx1"/>
                </a:solidFill>
              </a:defRPr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7990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0800" y="126274"/>
            <a:ext cx="9804400" cy="73152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305ADE8-436D-46AB-BF6D-6C22532669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11582400" cy="5257800"/>
          </a:xfrm>
          <a:prstGeom prst="rect">
            <a:avLst/>
          </a:prstGeom>
        </p:spPr>
        <p:txBody>
          <a:bodyPr lIns="91440" tIns="182880"/>
          <a:lstStyle>
            <a:lvl1pPr marL="345281" indent="-345281">
              <a:buClr>
                <a:srgbClr val="1B2D73"/>
              </a:buClr>
              <a:buSzPct val="105000"/>
              <a:buFont typeface="Wingdings" panose="05000000000000000000" pitchFamily="2" charset="2"/>
              <a:buChar char="Ø"/>
              <a:defRPr sz="3000" baseline="0">
                <a:solidFill>
                  <a:srgbClr val="160E80"/>
                </a:solidFill>
              </a:defRPr>
            </a:lvl1pPr>
            <a:lvl2pPr marL="685800" indent="-253604">
              <a:buClrTx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2pPr>
            <a:lvl3pPr>
              <a:buClrTx/>
              <a:defRPr sz="2600">
                <a:solidFill>
                  <a:schemeClr val="tx1"/>
                </a:solidFill>
              </a:defRPr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7960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106680"/>
            <a:ext cx="9982200" cy="731520"/>
          </a:xfrm>
          <a:prstGeom prst="rect">
            <a:avLst/>
          </a:prstGeom>
        </p:spPr>
        <p:txBody>
          <a:bodyPr/>
          <a:lstStyle>
            <a:lvl1pPr>
              <a:defRPr sz="4000" baseline="0"/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3384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A4DEF2-76F5-473C-A6C5-7B3F2418C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06680"/>
            <a:ext cx="9982200" cy="731520"/>
          </a:xfrm>
          <a:prstGeom prst="rect">
            <a:avLst/>
          </a:prstGeom>
        </p:spPr>
        <p:txBody>
          <a:bodyPr/>
          <a:lstStyle>
            <a:lvl1pPr>
              <a:defRPr sz="4000" baseline="0"/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13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0B37F-35A8-4EDF-B45B-C8E2F3D44E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About the presenter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D3E85DEA-84BE-4837-AEFE-BE4532D70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66375"/>
            <a:ext cx="11582400" cy="517983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160E80"/>
              </a:buClr>
              <a:buSzPct val="105000"/>
              <a:buFont typeface="Wingdings" panose="05000000000000000000" pitchFamily="2" charset="2"/>
              <a:buChar char="Ø"/>
              <a:defRPr>
                <a:solidFill>
                  <a:srgbClr val="440589"/>
                </a:solidFill>
              </a:defRPr>
            </a:lvl1pPr>
          </a:lstStyle>
          <a:p>
            <a:r>
              <a:rPr lang="en-US" dirty="0"/>
              <a:t>&lt;Name&gt;</a:t>
            </a:r>
          </a:p>
          <a:p>
            <a:endParaRPr lang="en-US" dirty="0"/>
          </a:p>
          <a:p>
            <a:r>
              <a:rPr lang="en-US" dirty="0"/>
              <a:t>&lt;Company&gt;</a:t>
            </a:r>
          </a:p>
          <a:p>
            <a:endParaRPr lang="en-US" dirty="0"/>
          </a:p>
          <a:p>
            <a:r>
              <a:rPr lang="en-US" dirty="0"/>
              <a:t>&lt;Brief write-up&gt;</a:t>
            </a:r>
          </a:p>
        </p:txBody>
      </p:sp>
    </p:spTree>
    <p:extLst>
      <p:ext uri="{BB962C8B-B14F-4D97-AF65-F5344CB8AC3E}">
        <p14:creationId xmlns:p14="http://schemas.microsoft.com/office/powerpoint/2010/main" val="361602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828D4B-5DF0-4899-A9E6-D3C131732D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C3FC87B-D941-481A-BA7A-3E60D15FB1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7763CA-D4E0-49A5-8FC0-533A05FEC2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240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4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45833"/>
            <a:ext cx="12192000" cy="312173"/>
          </a:xfrm>
          <a:prstGeom prst="rect">
            <a:avLst/>
          </a:prstGeom>
          <a:solidFill>
            <a:srgbClr val="1B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0668001" y="6493897"/>
            <a:ext cx="1136851" cy="381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#</a:t>
            </a:r>
            <a:r>
              <a:rPr lang="en-US" sz="12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eatpconf</a:t>
            </a:r>
            <a:endParaRPr lang="en-US" sz="12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201" y="6592015"/>
            <a:ext cx="304800" cy="2198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62E85D-55D9-440A-A958-00FD9B610495}"/>
              </a:ext>
            </a:extLst>
          </p:cNvPr>
          <p:cNvSpPr/>
          <p:nvPr userDrawn="1"/>
        </p:nvSpPr>
        <p:spPr>
          <a:xfrm>
            <a:off x="0" y="5"/>
            <a:ext cx="12192000" cy="985379"/>
          </a:xfrm>
          <a:prstGeom prst="rect">
            <a:avLst/>
          </a:prstGeom>
          <a:solidFill>
            <a:srgbClr val="1B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9287" y="129456"/>
            <a:ext cx="9962113" cy="731520"/>
          </a:xfrm>
          <a:prstGeom prst="rect">
            <a:avLst/>
          </a:prstGeom>
          <a:effectLst/>
        </p:spPr>
        <p:txBody>
          <a:bodyPr vert="horz" lIns="91440" tIns="0" rIns="91440" bIns="0" rtlCol="0" anchor="ctr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D2BF4E-5F31-471E-9D81-2A2566B6A0B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032"/>
            <a:ext cx="784944" cy="7849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F52BCF-A040-41D0-B3DD-501A0E5F83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3"/>
          <a:stretch/>
        </p:blipFill>
        <p:spPr>
          <a:xfrm>
            <a:off x="0" y="842565"/>
            <a:ext cx="3414254" cy="60355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FBE446-2201-4310-B277-59ED3599945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426" y="111694"/>
            <a:ext cx="792145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285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0" r:id="rId3"/>
    <p:sldLayoutId id="2147483678" r:id="rId4"/>
    <p:sldLayoutId id="2147483677" r:id="rId5"/>
    <p:sldLayoutId id="2147483679" r:id="rId6"/>
    <p:sldLayoutId id="2147483675" r:id="rId7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4000" b="1" kern="1200" cap="all" baseline="0">
          <a:solidFill>
            <a:schemeClr val="bg1"/>
          </a:solidFill>
          <a:effectLst/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5281" indent="-345281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rgbClr val="781D7D"/>
        </a:buClr>
        <a:buSzPct val="150000"/>
        <a:buFont typeface="Arial" panose="020B0604020202020204" pitchFamily="34" charset="0"/>
        <a:buChar char="■"/>
        <a:defRPr sz="2700" b="1" kern="1200">
          <a:solidFill>
            <a:srgbClr val="781D7D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53604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chemeClr val="tx1">
            <a:lumMod val="65000"/>
            <a:lumOff val="35000"/>
          </a:schemeClr>
        </a:buClr>
        <a:buSzPct val="100000"/>
        <a:buFont typeface="Wingdings" panose="05000000000000000000" pitchFamily="2" charset="2"/>
        <a:buChar char="§"/>
        <a:defRPr sz="2100" kern="1200" baseline="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901304" indent="-215504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chemeClr val="tx1">
            <a:lumMod val="65000"/>
            <a:lumOff val="35000"/>
          </a:schemeClr>
        </a:buClr>
        <a:buSzPct val="150000"/>
        <a:buFont typeface="Arial" panose="020B0604020202020204" pitchFamily="34" charset="0"/>
        <a:buChar char="-"/>
        <a:defRPr sz="1500" kern="12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502BD-BB59-4B02-95EC-B7196418AA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0D243A7-E54C-4D36-BFC4-18C359AF6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57800"/>
            <a:ext cx="12192000" cy="685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2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35BE0-BB5B-45DD-818F-D4EEB6608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289E7-3C55-4D50-842C-6778BF717F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10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4A2B4B-A6F2-4103-88CB-2614943B7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08F137-FACE-4815-97E0-E6D8F01228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01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99DD34-B5DE-4D14-8B4A-FEA065E3C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67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99DD34-B5DE-4D14-8B4A-FEA065E3C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11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66A0B2-A1A7-459D-BA9D-EB83A8808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39E08-67B5-4AB3-8A88-1DD0EA277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97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042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4057B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Chuck Phillips</dc:creator>
  <cp:lastModifiedBy>Katie Lindner</cp:lastModifiedBy>
  <cp:revision>133</cp:revision>
  <dcterms:created xsi:type="dcterms:W3CDTF">2014-11-14T13:58:02Z</dcterms:created>
  <dcterms:modified xsi:type="dcterms:W3CDTF">2018-07-27T20:03:50Z</dcterms:modified>
</cp:coreProperties>
</file>